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72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5AEFCF-EFF1-4900-B13B-6A96DD9B56DF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11A64-058A-48EC-90DD-892114D26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9E53-964E-4042-B01B-0467A728571B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BC2C-C73C-4104-831F-83D1ABDF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2DEC-8285-4297-82D5-3E30B0E15507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604-FA39-4D14-8E50-5FECDA0C6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88F4-02C1-467F-A615-44AE71DF0F46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8237-00FE-46FF-83A8-92C6A4EC2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EFBEB-8414-4634-98C5-0F11B8FF094B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DD4AA2-8486-420D-9D64-597A0E99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3CA9E-A6F6-42F4-98F4-8850EDC5ACB1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5ED394-6755-4055-95A7-F18A0098B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ED99B-6F9F-45F1-A3C5-985097E426E7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640AB9-B40A-4FB7-8D2C-356CEFF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9D6F-DC42-4885-A43D-3386594B761D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D956-7639-43A2-982B-05564A9E4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3736-FF2C-4D8B-9DE3-238058064999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D5F1-6B3A-4CFA-80E2-36BF41A59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F566-7304-41B9-9FB4-A657A9F12FCB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757F-C1D2-4EFA-A75A-9189534D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64AA-3E99-4403-800D-9514CA896AA1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07F0-CC91-46FB-8068-37874BD5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BF5A2-D277-4466-A7C4-9DDFFBF8ADC2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A3FCC-8DF4-4706-820D-F77682F44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6" r:id="rId2"/>
    <p:sldLayoutId id="2147483724" r:id="rId3"/>
    <p:sldLayoutId id="2147483725" r:id="rId4"/>
    <p:sldLayoutId id="214748372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klub-drug.ru/wp-content/uploads/2011/04/95889810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klub-drug.ru/wp-content/uploads/2011/04/6144484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text=%D0%B0%D0%BD%D0%B8%D0%BC%D0%B0%D1%86%D0%B8%D0%BE%D0%BD%D0%BD%D1%8B%D0%B5%20%D0%BA%D0%B0%D1%80%D1%82%D0%B8%D0%BD%D0%BA%D0%B8%20%D1%88%D0%BA%D0%BE%D0%BB%D0%B0&amp;rpt=simage&amp;p=2&amp;img_url=vyatchina.edusite.ru/images/32271.png&amp;noreask=1&amp;lr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2205038"/>
            <a:ext cx="7270750" cy="4103687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Неделя науки в начальной школе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>2012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5175"/>
            <a:ext cx="6400800" cy="165576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                   МОУ « Ново-Ямская СОШ»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endParaRPr lang="ru-RU" smtClean="0">
              <a:solidFill>
                <a:schemeClr val="tx1"/>
              </a:solidFill>
            </a:endParaRPr>
          </a:p>
          <a:p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6148" name="Рисунок 3" descr="http://klub-drug.ru/wp-content/uploads/2011/04/95889810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68863"/>
            <a:ext cx="10080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Текст 9"/>
          <p:cNvSpPr>
            <a:spLocks noGrp="1"/>
          </p:cNvSpPr>
          <p:nvPr>
            <p:ph type="body" idx="1"/>
          </p:nvPr>
        </p:nvSpPr>
        <p:spPr>
          <a:xfrm>
            <a:off x="1547813" y="1535113"/>
            <a:ext cx="2949575" cy="957262"/>
          </a:xfrm>
        </p:spPr>
        <p:txBody>
          <a:bodyPr/>
          <a:lstStyle/>
          <a:p>
            <a:r>
              <a:rPr lang="ru-RU" smtClean="0"/>
              <a:t>«Телефон»</a:t>
            </a:r>
          </a:p>
        </p:txBody>
      </p:sp>
      <p:pic>
        <p:nvPicPr>
          <p:cNvPr id="7" name="Содержимое 6" descr="DSCN205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27584" y="3501008"/>
            <a:ext cx="3885726" cy="2914295"/>
          </a:xfrm>
          <a:effectLst>
            <a:softEdge rad="112500"/>
          </a:effectLst>
        </p:spPr>
      </p:pic>
      <p:sp>
        <p:nvSpPr>
          <p:cNvPr id="15365" name="Текст 10"/>
          <p:cNvSpPr>
            <a:spLocks noGrp="1"/>
          </p:cNvSpPr>
          <p:nvPr>
            <p:ph type="body" sz="quarter" idx="3"/>
          </p:nvPr>
        </p:nvSpPr>
        <p:spPr>
          <a:xfrm>
            <a:off x="5292725" y="5373688"/>
            <a:ext cx="1800225" cy="639762"/>
          </a:xfrm>
        </p:spPr>
        <p:txBody>
          <a:bodyPr/>
          <a:lstStyle/>
          <a:p>
            <a:r>
              <a:rPr lang="ru-RU" smtClean="0"/>
              <a:t>3-А класс</a:t>
            </a:r>
          </a:p>
        </p:txBody>
      </p:sp>
      <p:pic>
        <p:nvPicPr>
          <p:cNvPr id="13" name="Содержимое 12" descr="DSCN204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1700808"/>
            <a:ext cx="4039985" cy="271826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1187450" y="1535113"/>
            <a:ext cx="3309938" cy="1389062"/>
          </a:xfrm>
        </p:spPr>
        <p:txBody>
          <a:bodyPr/>
          <a:lstStyle/>
          <a:p>
            <a:r>
              <a:rPr lang="ru-RU" smtClean="0"/>
              <a:t>«Муха-Цокотуха»</a:t>
            </a:r>
          </a:p>
        </p:txBody>
      </p:sp>
      <p:pic>
        <p:nvPicPr>
          <p:cNvPr id="7" name="Содержимое 6" descr="DSCN208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4005064"/>
            <a:ext cx="3904597" cy="2073599"/>
          </a:xfrm>
          <a:effectLst>
            <a:softEdge rad="112500"/>
          </a:effectLst>
        </p:spPr>
      </p:pic>
      <p:sp>
        <p:nvSpPr>
          <p:cNvPr id="16389" name="Текст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5" y="4508500"/>
            <a:ext cx="4041775" cy="1657350"/>
          </a:xfrm>
        </p:spPr>
        <p:txBody>
          <a:bodyPr/>
          <a:lstStyle/>
          <a:p>
            <a:r>
              <a:rPr lang="ru-RU" smtClean="0"/>
              <a:t>            4-Б класс</a:t>
            </a:r>
          </a:p>
        </p:txBody>
      </p:sp>
      <p:pic>
        <p:nvPicPr>
          <p:cNvPr id="8" name="Содержимое 7" descr="DSCN206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484784"/>
            <a:ext cx="4041775" cy="2661423"/>
          </a:xfrm>
          <a:effectLst>
            <a:softEdge rad="112500"/>
          </a:effectLst>
        </p:spPr>
      </p:pic>
      <p:pic>
        <p:nvPicPr>
          <p:cNvPr id="16391" name="Picture 5" descr="holiday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76250"/>
            <a:ext cx="124618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Школьные олимпиады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704850" y="981075"/>
            <a:ext cx="3741738" cy="1871663"/>
          </a:xfrm>
        </p:spPr>
        <p:txBody>
          <a:bodyPr/>
          <a:lstStyle/>
          <a:p>
            <a:pPr algn="just"/>
            <a:r>
              <a:rPr lang="ru-RU" sz="1600" b="0" smtClean="0"/>
              <a:t>Неделю  науки продолжили олимпиады для учащихся 2-4 классов. В течение пяти лет в начальных классах проводятся школьные предметные олимпиады по русскому языку, математике и окружающему миру. </a:t>
            </a:r>
          </a:p>
        </p:txBody>
      </p:sp>
      <p:pic>
        <p:nvPicPr>
          <p:cNvPr id="17412" name="Содержимое 3" descr="http://klub-drug.ru/wp-content/uploads/2011/04/61444841.gif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57388" y="3760788"/>
            <a:ext cx="1038225" cy="781050"/>
          </a:xfrm>
        </p:spPr>
      </p:pic>
      <p:sp>
        <p:nvSpPr>
          <p:cNvPr id="1741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4" name="Объект 6"/>
          <p:cNvSpPr>
            <a:spLocks noGrp="1"/>
          </p:cNvSpPr>
          <p:nvPr>
            <p:ph sz="quarter" idx="4"/>
          </p:nvPr>
        </p:nvSpPr>
        <p:spPr>
          <a:xfrm>
            <a:off x="5148263" y="4724400"/>
            <a:ext cx="3095625" cy="936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smtClean="0"/>
              <a:t>Задания сложные, </a:t>
            </a:r>
          </a:p>
          <a:p>
            <a:pPr marL="0" indent="0">
              <a:buFont typeface="Arial" charset="0"/>
              <a:buNone/>
            </a:pPr>
            <a:r>
              <a:rPr lang="ru-RU" sz="1600" smtClean="0"/>
              <a:t>но  интересные.</a:t>
            </a:r>
          </a:p>
        </p:txBody>
      </p:sp>
      <p:pic>
        <p:nvPicPr>
          <p:cNvPr id="1026" name="Picture 2" descr="C:\Users\Дом\Desktop\2012\DSCN21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559" y="299695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2012\DSCN21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268760"/>
            <a:ext cx="3609752" cy="270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победители</a:t>
            </a:r>
          </a:p>
        </p:txBody>
      </p:sp>
      <p:pic>
        <p:nvPicPr>
          <p:cNvPr id="1026" name="Picture 2" descr="K:\DCIM\101DSCIM\PICT7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04793" y="1412776"/>
            <a:ext cx="6284516" cy="47133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призёры</a:t>
            </a:r>
          </a:p>
        </p:txBody>
      </p:sp>
      <p:pic>
        <p:nvPicPr>
          <p:cNvPr id="2050" name="Picture 2" descr="K:\DCIM\101DSCIM\PICT7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1196752"/>
            <a:ext cx="6322649" cy="47419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611188" y="908050"/>
          <a:ext cx="3813175" cy="5470525"/>
        </p:xfrm>
        <a:graphic>
          <a:graphicData uri="http://schemas.openxmlformats.org/drawingml/2006/table">
            <a:tbl>
              <a:tblPr/>
              <a:tblGrid>
                <a:gridCol w="1657350"/>
                <a:gridCol w="790575"/>
                <a:gridCol w="720725"/>
                <a:gridCol w="6445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Фамилия, имя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Адамсон Тимур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Шилова Ксения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Кубрак Андрей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Завастин Анна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Воинов Владислав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Тяпкина Дарья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Силаева Ксения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Шестакова Яна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Кутаев Максим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Говоров Александр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Спасский Владимир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Гурин Егор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Юрина Виктория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859338" y="908050"/>
          <a:ext cx="3744912" cy="5473700"/>
        </p:xfrm>
        <a:graphic>
          <a:graphicData uri="http://schemas.openxmlformats.org/drawingml/2006/table">
            <a:tbl>
              <a:tblPr/>
              <a:tblGrid>
                <a:gridCol w="1717675"/>
                <a:gridCol w="731837"/>
                <a:gridCol w="647700"/>
                <a:gridCol w="6477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Фамилия, имя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Сидоров Денис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Хачатурян Дмитрий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Сай Милана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Латынина Алина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Карпова Олеся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Ткаченко Татьяна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Преображенский Денис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Ладитец Алексей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Тюхменёв Максим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Сергеев Максим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Семёнова Ирина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Мкртчян Анжела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Баринова Елизавета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Дейнеко Юлия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НЕДЕЛЯ НАУКИ</a:t>
            </a:r>
            <a:br>
              <a:rPr lang="ru-RU" smtClean="0"/>
            </a:br>
            <a:endParaRPr lang="ru-RU" smtClean="0"/>
          </a:p>
        </p:txBody>
      </p:sp>
      <p:pic>
        <p:nvPicPr>
          <p:cNvPr id="7171" name="Picture 2" descr="C:\Users\Дом\Desktop\анимация и шаблоны презентаций\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19500" y="3230563"/>
            <a:ext cx="1905000" cy="1266825"/>
          </a:xfrm>
        </p:spPr>
      </p:pic>
      <p:sp>
        <p:nvSpPr>
          <p:cNvPr id="7172" name="Содержимое 5"/>
          <p:cNvSpPr>
            <a:spLocks noGrp="1"/>
          </p:cNvSpPr>
          <p:nvPr>
            <p:ph sz="half" idx="4294967295"/>
          </p:nvPr>
        </p:nvSpPr>
        <p:spPr>
          <a:xfrm>
            <a:off x="714375" y="1214438"/>
            <a:ext cx="7458075" cy="4911725"/>
          </a:xfrm>
        </p:spPr>
        <p:txBody>
          <a:bodyPr/>
          <a:lstStyle/>
          <a:p>
            <a:pPr algn="just"/>
            <a:r>
              <a:rPr lang="ru-RU" sz="2000" smtClean="0"/>
              <a:t>Ежегодно в нашей школе проводится НЕДЕЛЯ НАУКИ.  Активное участие в НЕДЕЛЕ НАУКИ приняли учащиеся начальных классов. Учителя начальных классов разработали план мероприятий для проведения недели.  Все занятия, проводимые в параллелях, были интересными и разнообразными. Много нового и познавательного узнали ребята в ходе проведения конкурсов, викторин и бесед. Ребята приняли активное участие в творческом конкурсе  к 130-летию со дня рождения Корнея Ивановича Чуковского. Учащиеся 3-4 классов организовали и провели конкурс  инсценирования произведений К.И.Чуковского.  Зрителям, учащимся 1-2 классов,  понравились все постановки. Этот конкурс  показал, что в начальной школе учатся очень творчески активные,  талантливые дети. </a:t>
            </a:r>
          </a:p>
          <a:p>
            <a:pPr algn="just"/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200" smtClean="0"/>
              <a:t>Неделя науки для второклассников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71550" y="928688"/>
            <a:ext cx="7345363" cy="51974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/>
              <a:t>      	В параллели вторых классов прошло много интересных мероприятий. Учащиеся 2-А класса выступили перед ребятами              2-Б и 2-В классов с беседой на тему: «Что в имени тебе моём», где рассказали об истории возникновения имён.                                                                                                                   	Между ребятами 2-А и 2-Б класса состоялась встреча-конкурс «Весёлая геометрия». Командам предстояло ответить на трудные, но интересные вопросы ведущего, показать свою смекалку и находчивость. С небольшим перевесом в счёте победила команда 2-А класса. 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/>
              <a:t>	 КВН по произведениям К.И.Чуковского проводился между учащимися сразу трёх вторых классов. Ребята показали очень прочные знания творчества Чуковского. Лихо отвечали на запутанные вопросы, называя героев и произведения автора. Победителя в игре КВН выявить не удалось, т.к. все команды играли  равно и набрали одинаковое количество баллов. Большой интерес у ребят вызвали игры «Занимательная грамматика» и «В гостях у сказки»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Кто много читает, тот много знает</a:t>
            </a:r>
          </a:p>
        </p:txBody>
      </p:sp>
      <p:pic>
        <p:nvPicPr>
          <p:cNvPr id="4" name="Содержимое 3" descr="SAM_06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315844"/>
            <a:ext cx="3728258" cy="2797233"/>
          </a:xfrm>
          <a:effectLst>
            <a:softEdge rad="112500"/>
          </a:effectLst>
        </p:spPr>
      </p:pic>
      <p:pic>
        <p:nvPicPr>
          <p:cNvPr id="5" name="Рисунок 4" descr="SAM_06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384783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6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1840" y="3861048"/>
            <a:ext cx="3368986" cy="252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r>
              <a:rPr lang="ru-RU" smtClean="0"/>
              <a:t>Неделя науки </a:t>
            </a:r>
            <a:br>
              <a:rPr lang="ru-RU" smtClean="0"/>
            </a:br>
            <a:r>
              <a:rPr lang="ru-RU" smtClean="0"/>
              <a:t>у третьеклассников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1883" y="1725972"/>
            <a:ext cx="4400552" cy="2181919"/>
          </a:xfrm>
          <a:noFill/>
          <a:effectLst>
            <a:softEdge rad="112500"/>
          </a:effectLst>
        </p:spPr>
        <p:txBody>
          <a:bodyPr/>
          <a:lstStyle/>
          <a:p>
            <a:pPr algn="just">
              <a:defRPr/>
            </a:pPr>
            <a:r>
              <a:rPr lang="ru-RU" dirty="0" smtClean="0"/>
              <a:t> </a:t>
            </a:r>
            <a:r>
              <a:rPr lang="ru-RU" sz="1400" b="0" dirty="0" smtClean="0"/>
              <a:t>Во время недели науки третьеклассники провели много интересных мероприятий. В </a:t>
            </a:r>
            <a:r>
              <a:rPr lang="ru-RU" sz="1400" b="0" dirty="0"/>
              <a:t>сказочной </a:t>
            </a:r>
            <a:r>
              <a:rPr lang="ru-RU" sz="1400" b="0" dirty="0" smtClean="0"/>
              <a:t>викторине </a:t>
            </a:r>
            <a:r>
              <a:rPr lang="ru-RU" sz="1400" b="0" dirty="0"/>
              <a:t>«По дорогам сказок</a:t>
            </a:r>
            <a:r>
              <a:rPr lang="ru-RU" sz="1400" b="0" dirty="0" smtClean="0"/>
              <a:t>» мальчишки и девчонки отвечали на вопросы , вспоминали названия сказок и их героев, смотрели интересную презентацию по сказкам </a:t>
            </a:r>
            <a:r>
              <a:rPr lang="ru-RU" sz="1400" b="0" dirty="0" err="1" smtClean="0"/>
              <a:t>К.И.Чуковского</a:t>
            </a:r>
            <a:r>
              <a:rPr lang="ru-RU" sz="1400" b="0" dirty="0"/>
              <a:t>. «Копилка вежливых </a:t>
            </a:r>
            <a:r>
              <a:rPr lang="ru-RU" sz="1400" b="0" dirty="0" smtClean="0"/>
              <a:t>слов» пополнила словарь учащихся вежливыми словами. Конкурс « Математический эрудит» выявил юных математиков, любителей решать головоломки,  логические задачи</a:t>
            </a:r>
            <a:r>
              <a:rPr lang="ru-RU" sz="1400" b="0" dirty="0"/>
              <a:t> </a:t>
            </a:r>
            <a:r>
              <a:rPr lang="ru-RU" sz="1400" b="0" dirty="0" smtClean="0"/>
              <a:t> и ребусы.</a:t>
            </a:r>
            <a:endParaRPr lang="ru-RU" sz="1400" b="0" dirty="0"/>
          </a:p>
        </p:txBody>
      </p:sp>
      <p:pic>
        <p:nvPicPr>
          <p:cNvPr id="10246" name="Picture 2" descr="C:\Users\Дом\Desktop\анимация и шаблоны презентаций\18_files\092c1f27ce973853f993ae59890f340c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549275"/>
            <a:ext cx="952500" cy="781050"/>
          </a:xfrm>
        </p:spPr>
      </p:pic>
      <p:sp>
        <p:nvSpPr>
          <p:cNvPr id="10247" name="Содержимое 5"/>
          <p:cNvSpPr>
            <a:spLocks noGrp="1"/>
          </p:cNvSpPr>
          <p:nvPr>
            <p:ph sz="quarter" idx="4"/>
          </p:nvPr>
        </p:nvSpPr>
        <p:spPr>
          <a:xfrm>
            <a:off x="3643313" y="4357688"/>
            <a:ext cx="3357562" cy="1928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400" b="1" smtClean="0"/>
              <a:t>              </a:t>
            </a:r>
            <a:r>
              <a:rPr lang="ru-RU" sz="1400" smtClean="0"/>
              <a:t>Остальные ребята, тем временем, активно болели за свою команду, принося им дополнительные баллы. Были выявлены победители. Ребята на себе убедились - Наука – вот истинная волшебница наших дней! </a:t>
            </a:r>
          </a:p>
          <a:p>
            <a:pPr algn="just"/>
            <a:endParaRPr lang="ru-RU" smtClean="0"/>
          </a:p>
        </p:txBody>
      </p:sp>
      <p:pic>
        <p:nvPicPr>
          <p:cNvPr id="7" name="Рисунок 6" descr="C:\Users\Дом\Desktop\неделя науки\DSCN19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7" y="3998198"/>
            <a:ext cx="3343275" cy="210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Дом\Desktop\неделя науки\DSCN197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6626" y="1628800"/>
            <a:ext cx="317182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Неделя науки в четвёртых классах</a:t>
            </a:r>
          </a:p>
        </p:txBody>
      </p:sp>
      <p:sp>
        <p:nvSpPr>
          <p:cNvPr id="11267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3" y="1428750"/>
            <a:ext cx="4186237" cy="2143125"/>
          </a:xfrm>
        </p:spPr>
        <p:txBody>
          <a:bodyPr/>
          <a:lstStyle/>
          <a:p>
            <a:pPr algn="just"/>
            <a:r>
              <a:rPr lang="ru-RU" sz="1600" b="0" smtClean="0"/>
              <a:t>В рамках Недели Науки в параллели четвёртых классов были проведены  мероприятия, посвящённые 130-летию со дня рождения К.И.Чуковского. Началась неделя с викторины по произведениям этого писателя. Провели её учащиеся 8  классов, под руководством Н.А.Григорьевой, учителя русского языка и литературы</a:t>
            </a:r>
            <a:r>
              <a:rPr lang="ru-RU" sz="1600" smtClean="0"/>
              <a:t>. </a:t>
            </a:r>
          </a:p>
        </p:txBody>
      </p:sp>
      <p:pic>
        <p:nvPicPr>
          <p:cNvPr id="8" name="Содержимое 7" descr="K:\DCIM\100CASIO\CIMG000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1916832"/>
            <a:ext cx="3744416" cy="2808312"/>
          </a:xfrm>
          <a:effectLst>
            <a:softEdge rad="112500"/>
          </a:effectLst>
        </p:spPr>
      </p:pic>
      <p:pic>
        <p:nvPicPr>
          <p:cNvPr id="9" name="Содержимое 8" descr="K:\DCIM\101DSCIM\PICT7232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7984" y="3645024"/>
            <a:ext cx="3826768" cy="281085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9263" cy="852488"/>
          </a:xfrm>
        </p:spPr>
        <p:txBody>
          <a:bodyPr/>
          <a:lstStyle/>
          <a:p>
            <a:r>
              <a:rPr lang="ru-RU" sz="3200" smtClean="0"/>
              <a:t>Выставка книг</a:t>
            </a:r>
          </a:p>
        </p:txBody>
      </p:sp>
      <p:pic>
        <p:nvPicPr>
          <p:cNvPr id="4" name="Содержимое 3" descr="DSCN17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3968" y="548680"/>
            <a:ext cx="4306821" cy="3230116"/>
          </a:xfrm>
          <a:effectLst>
            <a:softEdge rad="112500"/>
          </a:effectLst>
        </p:spPr>
      </p:pic>
      <p:sp>
        <p:nvSpPr>
          <p:cNvPr id="12292" name="Текст 4"/>
          <p:cNvSpPr>
            <a:spLocks noGrp="1"/>
          </p:cNvSpPr>
          <p:nvPr>
            <p:ph type="body" sz="half" idx="2"/>
          </p:nvPr>
        </p:nvSpPr>
        <p:spPr>
          <a:xfrm>
            <a:off x="642938" y="1196975"/>
            <a:ext cx="3571875" cy="1871663"/>
          </a:xfrm>
        </p:spPr>
        <p:txBody>
          <a:bodyPr/>
          <a:lstStyle/>
          <a:p>
            <a:pPr algn="just"/>
            <a:r>
              <a:rPr lang="ru-RU" sz="2000" smtClean="0"/>
              <a:t>В классах  были оформлены выставки книг и проведён конкурс на лучшее оформление обложки к произведениям К.И.Чуковского. </a:t>
            </a:r>
          </a:p>
          <a:p>
            <a:endParaRPr lang="ru-RU" sz="2000" smtClean="0"/>
          </a:p>
        </p:txBody>
      </p:sp>
      <p:pic>
        <p:nvPicPr>
          <p:cNvPr id="1026" name="Picture 2" descr="K:\DCIM\101DSCIM\PICT7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996952"/>
            <a:ext cx="44161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r>
              <a:rPr lang="ru-RU" smtClean="0"/>
              <a:t>        Конкурс инсценировок по произведениям К.И. Чуковского </a:t>
            </a:r>
          </a:p>
        </p:txBody>
      </p:sp>
      <p:sp>
        <p:nvSpPr>
          <p:cNvPr id="13315" name="Текст 5"/>
          <p:cNvSpPr>
            <a:spLocks noGrp="1"/>
          </p:cNvSpPr>
          <p:nvPr>
            <p:ph type="body" idx="1"/>
          </p:nvPr>
        </p:nvSpPr>
        <p:spPr>
          <a:xfrm>
            <a:off x="1052513" y="1916113"/>
            <a:ext cx="3248025" cy="792162"/>
          </a:xfrm>
        </p:spPr>
        <p:txBody>
          <a:bodyPr/>
          <a:lstStyle/>
          <a:p>
            <a:r>
              <a:rPr lang="ru-RU" smtClean="0"/>
              <a:t>«Мойдодыр»</a:t>
            </a:r>
          </a:p>
          <a:p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83568" y="2564904"/>
            <a:ext cx="3024336" cy="3426768"/>
          </a:xfrm>
          <a:effectLst>
            <a:softEdge rad="112500"/>
          </a:effectLst>
        </p:spPr>
      </p:pic>
      <p:sp>
        <p:nvSpPr>
          <p:cNvPr id="13317" name="Текст 6"/>
          <p:cNvSpPr>
            <a:spLocks noGrp="1"/>
          </p:cNvSpPr>
          <p:nvPr>
            <p:ph type="body" sz="quarter" idx="3"/>
          </p:nvPr>
        </p:nvSpPr>
        <p:spPr>
          <a:xfrm>
            <a:off x="5292725" y="5516563"/>
            <a:ext cx="3970338" cy="720725"/>
          </a:xfrm>
        </p:spPr>
        <p:txBody>
          <a:bodyPr/>
          <a:lstStyle/>
          <a:p>
            <a:r>
              <a:rPr lang="ru-RU" smtClean="0"/>
              <a:t>3-Б класс</a:t>
            </a:r>
          </a:p>
        </p:txBody>
      </p:sp>
      <p:pic>
        <p:nvPicPr>
          <p:cNvPr id="1027" name="Picture 3" descr="C:\Users\Олеся\Desktop\неделя науки\DSCN21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139952" y="1484784"/>
            <a:ext cx="4039985" cy="3029989"/>
          </a:xfrm>
          <a:effectLst>
            <a:softEdge rad="112500"/>
          </a:effectLst>
        </p:spPr>
      </p:pic>
      <p:pic>
        <p:nvPicPr>
          <p:cNvPr id="13319" name="Picture 9" descr="SMILE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525"/>
            <a:ext cx="10080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«Айболит»</a:t>
            </a:r>
          </a:p>
        </p:txBody>
      </p:sp>
      <p:sp>
        <p:nvSpPr>
          <p:cNvPr id="14339" name="Текст 6"/>
          <p:cNvSpPr>
            <a:spLocks noGrp="1"/>
          </p:cNvSpPr>
          <p:nvPr>
            <p:ph type="body" idx="1"/>
          </p:nvPr>
        </p:nvSpPr>
        <p:spPr>
          <a:xfrm rot="10800000" flipV="1">
            <a:off x="457200" y="4581525"/>
            <a:ext cx="4040188" cy="1511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00808"/>
            <a:ext cx="3829799" cy="2624122"/>
          </a:xfrm>
          <a:effectLst>
            <a:softEdge rad="112500"/>
          </a:effectLst>
        </p:spPr>
      </p:pic>
      <p:sp>
        <p:nvSpPr>
          <p:cNvPr id="14341" name="Текст 7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5" y="4581525"/>
            <a:ext cx="4041775" cy="1439863"/>
          </a:xfrm>
        </p:spPr>
        <p:txBody>
          <a:bodyPr/>
          <a:lstStyle/>
          <a:p>
            <a:r>
              <a:rPr lang="ru-RU" smtClean="0"/>
              <a:t>4-В класс</a:t>
            </a:r>
          </a:p>
        </p:txBody>
      </p:sp>
      <p:pic>
        <p:nvPicPr>
          <p:cNvPr id="6" name="Содержимое 5" descr="DSCN209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628800"/>
            <a:ext cx="3645131" cy="2730731"/>
          </a:xfrm>
          <a:effectLst>
            <a:softEdge rad="112500"/>
          </a:effectLst>
        </p:spPr>
      </p:pic>
      <p:pic>
        <p:nvPicPr>
          <p:cNvPr id="14343" name="Рисунок 8" descr="http://im8-tub-ru.yandex.net/i?id=320334062-13-72&amp;n=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04813"/>
            <a:ext cx="13128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</TotalTime>
  <Words>495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Тема2</vt:lpstr>
      <vt:lpstr>Неделя науки в начальной школе   2012  </vt:lpstr>
      <vt:lpstr> НЕДЕЛЯ НАУКИ </vt:lpstr>
      <vt:lpstr>Неделя науки для второклассников</vt:lpstr>
      <vt:lpstr>Кто много читает, тот много знает</vt:lpstr>
      <vt:lpstr>Неделя науки  у третьеклассников</vt:lpstr>
      <vt:lpstr>Неделя науки в четвёртых классах</vt:lpstr>
      <vt:lpstr>Выставка книг</vt:lpstr>
      <vt:lpstr>        Конкурс инсценировок по произведениям К.И. Чуковского </vt:lpstr>
      <vt:lpstr>«Айболит»</vt:lpstr>
      <vt:lpstr>Слайд 10</vt:lpstr>
      <vt:lpstr>Слайд 11</vt:lpstr>
      <vt:lpstr>Школьные олимпиады</vt:lpstr>
      <vt:lpstr>Наши победители</vt:lpstr>
      <vt:lpstr>Наши призёры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науки в начальной школе</dc:title>
  <dc:creator>Олеся</dc:creator>
  <cp:lastModifiedBy>Елена</cp:lastModifiedBy>
  <cp:revision>29</cp:revision>
  <dcterms:created xsi:type="dcterms:W3CDTF">2012-02-09T05:03:10Z</dcterms:created>
  <dcterms:modified xsi:type="dcterms:W3CDTF">2012-04-03T11:15:40Z</dcterms:modified>
</cp:coreProperties>
</file>