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39903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Экзаменационные тесты по Истории России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3116"/>
            <a:ext cx="600079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661308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9. Какое из названных событий произошло в царствование Екатерины II?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500306"/>
            <a:ext cx="421484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1) церковный раскол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071810"/>
            <a:ext cx="41434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2) «смута»;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3786190"/>
            <a:ext cx="42862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3) «пугачевщина»;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4429132"/>
            <a:ext cx="392909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4) провозглашение России империей.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71678"/>
            <a:ext cx="4133850" cy="45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10. По </a:t>
            </a:r>
            <a:r>
              <a:rPr lang="ru-RU" b="1" cap="small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Портсмутскому</a:t>
            </a:r>
            <a:r>
              <a:rPr lang="ru-RU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мирному договору 1905 г. Россия: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643182"/>
            <a:ext cx="35719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1) приобрела Крым;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286124"/>
            <a:ext cx="335758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2) присоединила территорию Финляндии;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4214818"/>
            <a:ext cx="292895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3) потеряла Курильские острова;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5143512"/>
            <a:ext cx="300039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4) потеряла Южный Сахалин.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14488"/>
            <a:ext cx="26574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cap="small" dirty="0" smtClean="0"/>
              <a:t>Вопрос 1 - 2</a:t>
            </a:r>
            <a:br>
              <a:rPr lang="ru-RU" cap="small" dirty="0" smtClean="0"/>
            </a:br>
            <a:r>
              <a:rPr lang="ru-RU" cap="small" dirty="0" smtClean="0"/>
              <a:t>Вопрос 2 - 2</a:t>
            </a:r>
            <a:br>
              <a:rPr lang="ru-RU" cap="small" dirty="0" smtClean="0"/>
            </a:br>
            <a:r>
              <a:rPr lang="ru-RU" cap="small" dirty="0" smtClean="0"/>
              <a:t>Вопрос 3 - 1</a:t>
            </a:r>
            <a:br>
              <a:rPr lang="ru-RU" cap="small" dirty="0" smtClean="0"/>
            </a:br>
            <a:r>
              <a:rPr lang="ru-RU" cap="small" dirty="0" smtClean="0"/>
              <a:t>Вопрос 4 - 2</a:t>
            </a:r>
            <a:br>
              <a:rPr lang="ru-RU" cap="small" dirty="0" smtClean="0"/>
            </a:br>
            <a:r>
              <a:rPr lang="ru-RU" cap="small" dirty="0" smtClean="0"/>
              <a:t>Вопрос 5 - 2</a:t>
            </a:r>
            <a:br>
              <a:rPr lang="ru-RU" cap="small" dirty="0" smtClean="0"/>
            </a:br>
            <a:r>
              <a:rPr lang="ru-RU" cap="small" dirty="0" smtClean="0"/>
              <a:t>Вопрос 6 - 2</a:t>
            </a:r>
            <a:br>
              <a:rPr lang="ru-RU" cap="small" dirty="0" smtClean="0"/>
            </a:br>
            <a:r>
              <a:rPr lang="ru-RU" cap="small" dirty="0" smtClean="0"/>
              <a:t>Вопрос 7 - 2</a:t>
            </a:r>
            <a:br>
              <a:rPr lang="ru-RU" cap="small" dirty="0" smtClean="0"/>
            </a:br>
            <a:r>
              <a:rPr lang="ru-RU" cap="small" dirty="0" smtClean="0"/>
              <a:t>Вопрос 8 - 1</a:t>
            </a:r>
            <a:br>
              <a:rPr lang="ru-RU" cap="small" dirty="0" smtClean="0"/>
            </a:br>
            <a:r>
              <a:rPr lang="ru-RU" cap="small" dirty="0" smtClean="0"/>
              <a:t>Вопрос 9 - 3</a:t>
            </a:r>
            <a:br>
              <a:rPr lang="ru-RU" cap="small" dirty="0" smtClean="0"/>
            </a:br>
            <a:r>
              <a:rPr lang="ru-RU" cap="small" dirty="0" smtClean="0"/>
              <a:t>Вопрос 10 - 4</a:t>
            </a:r>
            <a:br>
              <a:rPr lang="ru-RU" cap="small" dirty="0" smtClean="0"/>
            </a:br>
            <a:r>
              <a:rPr lang="ru-RU" cap="small" dirty="0" smtClean="0"/>
              <a:t>Вопрос 11 - 2</a:t>
            </a:r>
            <a:br>
              <a:rPr lang="ru-RU" cap="small" dirty="0" smtClean="0"/>
            </a:br>
            <a:r>
              <a:rPr lang="ru-RU" cap="small" dirty="0" smtClean="0"/>
              <a:t>Вопрос 12 - 2</a:t>
            </a:r>
            <a:br>
              <a:rPr lang="ru-RU" cap="small" dirty="0" smtClean="0"/>
            </a:br>
            <a:r>
              <a:rPr lang="ru-RU" cap="small" dirty="0" smtClean="0"/>
              <a:t>Вопрос 13 - 1</a:t>
            </a:r>
            <a:br>
              <a:rPr lang="ru-RU" cap="small" dirty="0" smtClean="0"/>
            </a:br>
            <a:r>
              <a:rPr lang="ru-RU" cap="small" dirty="0" smtClean="0"/>
              <a:t>Вопрос 14 - 4</a:t>
            </a:r>
            <a:br>
              <a:rPr lang="ru-RU" cap="small" dirty="0" smtClean="0"/>
            </a:br>
            <a:r>
              <a:rPr lang="ru-RU" cap="small" dirty="0" smtClean="0"/>
              <a:t>Вопрос 15 - 1</a:t>
            </a:r>
            <a:br>
              <a:rPr lang="ru-RU" cap="small" dirty="0" smtClean="0"/>
            </a:br>
            <a:r>
              <a:rPr lang="ru-RU" cap="small" dirty="0" smtClean="0"/>
              <a:t>Вопрос 16 - 3</a:t>
            </a:r>
            <a:br>
              <a:rPr lang="ru-RU" cap="small" dirty="0" smtClean="0"/>
            </a:br>
            <a:r>
              <a:rPr lang="ru-RU" cap="small" dirty="0" smtClean="0"/>
              <a:t>Вопрос 17 - 2</a:t>
            </a:r>
            <a:br>
              <a:rPr lang="ru-RU" cap="small" dirty="0" smtClean="0"/>
            </a:br>
            <a:r>
              <a:rPr lang="ru-RU" cap="small" dirty="0" smtClean="0"/>
              <a:t>Вопрос 18 - 1</a:t>
            </a:r>
            <a:br>
              <a:rPr lang="ru-RU" cap="small" dirty="0" smtClean="0"/>
            </a:br>
            <a:r>
              <a:rPr lang="ru-RU" cap="small" dirty="0" smtClean="0"/>
              <a:t>Вопрос 19 - 1</a:t>
            </a:r>
            <a:br>
              <a:rPr lang="ru-RU" cap="small" dirty="0" smtClean="0"/>
            </a:br>
            <a:r>
              <a:rPr lang="ru-RU" cap="small" dirty="0" smtClean="0"/>
              <a:t>Вопрос 20 - 3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1. К какому веку относится первое упоминание о Москве?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2143116"/>
            <a:ext cx="314327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cap="small" dirty="0" smtClean="0"/>
              <a:t>1) IX </a:t>
            </a:r>
            <a:r>
              <a:rPr lang="ru-RU" sz="2800" cap="small" dirty="0" smtClean="0"/>
              <a:t>в</a:t>
            </a:r>
            <a:r>
              <a:rPr lang="ru-RU" cap="small" dirty="0" smtClean="0"/>
              <a:t>.;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2857496"/>
            <a:ext cx="314327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cap="small" dirty="0" smtClean="0"/>
              <a:t>2) XII </a:t>
            </a:r>
            <a:r>
              <a:rPr lang="ru-RU" sz="2800" cap="small" dirty="0" smtClean="0"/>
              <a:t>в</a:t>
            </a:r>
            <a:r>
              <a:rPr lang="ru-RU" cap="small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3571876"/>
            <a:ext cx="314327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cap="small" dirty="0" smtClean="0"/>
              <a:t>3) XIV </a:t>
            </a:r>
            <a:r>
              <a:rPr lang="ru-RU" sz="2400" cap="small" dirty="0" smtClean="0"/>
              <a:t>в</a:t>
            </a:r>
            <a:r>
              <a:rPr lang="ru-RU" cap="small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4286256"/>
            <a:ext cx="321471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cap="small" dirty="0" smtClean="0"/>
              <a:t>4) X </a:t>
            </a:r>
            <a:r>
              <a:rPr lang="ru-RU" sz="2800" cap="small" dirty="0" smtClean="0"/>
              <a:t>в</a:t>
            </a:r>
            <a:r>
              <a:rPr lang="ru-RU" cap="small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00240"/>
            <a:ext cx="4762512" cy="427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2. Годы: 1497, 1581, 1597, 1649 – отражают основные этапы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2143116"/>
            <a:ext cx="385765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1) борьбы России за выход к морю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928934"/>
            <a:ext cx="392909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2) образования Российского централизованного государства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714752"/>
            <a:ext cx="392909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3) борьбы Руси за независимость от Золотой Орды;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500570"/>
            <a:ext cx="400052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4) закрепощения крестьян.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200268"/>
            <a:ext cx="4186281" cy="465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18432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3. Укажите год, с которым связано начало династии Романовых: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214554"/>
            <a:ext cx="400052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1) 1613 г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3214686"/>
            <a:ext cx="278608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2)1649 г.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4071942"/>
            <a:ext cx="400052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3) 1654 г.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5072074"/>
            <a:ext cx="278608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4) 1672 г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00240"/>
            <a:ext cx="4500584" cy="443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4. Бородинское сражение состоялось: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857364"/>
            <a:ext cx="221457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1) 1 июня 1812 г.;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714620"/>
            <a:ext cx="221457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2) 26 августа 1812 г.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571876"/>
            <a:ext cx="228601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3) 17 ноября 1812 г.;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429132"/>
            <a:ext cx="221457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4) 12 декабря 1812 г.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1928802"/>
            <a:ext cx="5310198" cy="448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161374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5. В 1870 – 1880-е гг. в состав Российской империи были включены территории: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714620"/>
            <a:ext cx="421484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1) Северного Кавказа и Закавказья;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357562"/>
            <a:ext cx="42862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2) Средней Азии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4000504"/>
            <a:ext cx="42862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3) Западной Украины и Крыма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4643446"/>
            <a:ext cx="42862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4) Финляндии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2500306"/>
            <a:ext cx="3857632" cy="403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1E1E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661308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6. Восстание в Кронштадте под лозунгом «Власть Советам, а не партиям!» произошло в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2357430"/>
            <a:ext cx="778674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cap="small" dirty="0" smtClean="0"/>
              <a:t>1) 1918 г.;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3357562"/>
            <a:ext cx="764386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cap="small" dirty="0" smtClean="0"/>
              <a:t>2) 1921 г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4286256"/>
            <a:ext cx="750099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cap="small" dirty="0" smtClean="0"/>
              <a:t>3) 1927 г.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5357826"/>
            <a:ext cx="757242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cap="small" dirty="0" smtClean="0"/>
              <a:t>4) 1933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232812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cap="small" dirty="0" smtClean="0"/>
              <a:t/>
            </a:r>
            <a:br>
              <a:rPr lang="ru-RU" cap="small" dirty="0" smtClean="0"/>
            </a:br>
            <a:r>
              <a:rPr lang="ru-RU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7. Присоединение к России Казани и Астрахани произошло в царствование</a:t>
            </a:r>
            <a:r>
              <a:rPr lang="en-US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?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643182"/>
            <a:ext cx="342902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1) Ивана </a:t>
            </a:r>
            <a:r>
              <a:rPr lang="en-US" cap="small" dirty="0" smtClean="0"/>
              <a:t>III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3357562"/>
            <a:ext cx="342902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2) Ивана </a:t>
            </a:r>
            <a:r>
              <a:rPr lang="en-US" cap="small" dirty="0" smtClean="0"/>
              <a:t>IV;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4000504"/>
            <a:ext cx="342902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3) Бориса Годунова;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643446"/>
            <a:ext cx="350046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4) Петра </a:t>
            </a:r>
            <a:r>
              <a:rPr lang="en-US" cap="small" dirty="0" smtClean="0"/>
              <a:t>I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643182"/>
            <a:ext cx="5286444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32746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8. А. Меньшиков, Ф. Апраксин, Я. Брюс, Ф. Лефорт известны в истории как: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500306"/>
            <a:ext cx="428628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1) «птенцы гнезда Петрова»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357562"/>
            <a:ext cx="421484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2) вельможи в период правления Екатерины II;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4286256"/>
            <a:ext cx="407196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3) организаторы стрелецкого бунта в конце XVII в.;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214950"/>
            <a:ext cx="428628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cap="small" dirty="0" smtClean="0"/>
              <a:t>4) деятели, участвовавшие в проведении церковной реформы XVII в.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2071678"/>
            <a:ext cx="3495671" cy="414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76</TotalTime>
  <Words>321</Words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Экзаменационные тесты по Истории России. </vt:lpstr>
      <vt:lpstr> 1. К какому веку относится первое упоминание о Москве? </vt:lpstr>
      <vt:lpstr>  2. Годы: 1497, 1581, 1597, 1649 – отражают основные этапы </vt:lpstr>
      <vt:lpstr>3. Укажите год, с которым связано начало династии Романовых:</vt:lpstr>
      <vt:lpstr>4. Бородинское сражение состоялось:</vt:lpstr>
      <vt:lpstr> 5. В 1870 – 1880-е гг. в состав Российской империи были включены территории:</vt:lpstr>
      <vt:lpstr>6. Восстание в Кронштадте под лозунгом «Власть Советам, а не партиям!» произошло в</vt:lpstr>
      <vt:lpstr> 7. Присоединение к России Казани и Астрахани произошло в царствование?</vt:lpstr>
      <vt:lpstr>8. А. Меньшиков, Ф. Апраксин, Я. Брюс, Ф. Лефорт известны в истории как:</vt:lpstr>
      <vt:lpstr>9. Какое из названных событий произошло в царствование Екатерины II?</vt:lpstr>
      <vt:lpstr>10. По Портсмутскому мирному договору 1905 г. Россия: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Экзаменационные тесты по Истории России. Вариант 1</dc:title>
  <cp:lastModifiedBy>Елена</cp:lastModifiedBy>
  <cp:revision>12</cp:revision>
  <dcterms:modified xsi:type="dcterms:W3CDTF">2012-05-03T11:07:18Z</dcterms:modified>
</cp:coreProperties>
</file>